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85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07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69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64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01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10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53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37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66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5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15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8CD0-432F-4089-B2DE-9BF6B5A4327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0351-E5DB-49DA-BCD5-83636BA9D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5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ukunftsraum-schule.de/pdf/kongress-2019/VRfL/100_VRfL_LIESTMANN_PW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www.ppp-architekten.de/portfolio/berufsschulcampus-uelz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5701" y="358922"/>
            <a:ext cx="5828224" cy="1439791"/>
          </a:xfrm>
        </p:spPr>
        <p:txBody>
          <a:bodyPr>
            <a:normAutofit fontScale="77500" lnSpcReduction="20000"/>
          </a:bodyPr>
          <a:lstStyle/>
          <a:p>
            <a:r>
              <a:rPr lang="de-DE" sz="16000" b="1" dirty="0" smtClean="0"/>
              <a:t>   </a:t>
            </a:r>
            <a:r>
              <a:rPr lang="de-DE" sz="8600" b="1" dirty="0" smtClean="0"/>
              <a:t>  </a:t>
            </a:r>
            <a:endParaRPr lang="de-DE" sz="16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375021" y="4580553"/>
            <a:ext cx="460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600" dirty="0" smtClean="0"/>
          </a:p>
          <a:p>
            <a:pPr algn="ctr"/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385" y="5150864"/>
            <a:ext cx="2328749" cy="13796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6541" y="162374"/>
            <a:ext cx="9454426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 smtClean="0">
                <a:solidFill>
                  <a:prstClr val="black"/>
                </a:solidFill>
                <a:latin typeface="Roboto"/>
              </a:rPr>
              <a:t>2. Nachhaltigkeitsrat-Region Uelzen Sitzung am 31.05.203</a:t>
            </a:r>
          </a:p>
          <a:p>
            <a:pPr lvl="0"/>
            <a:endParaRPr lang="de-DE" sz="1200" dirty="0" smtClean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sz="2400" u="sng" dirty="0" smtClean="0">
                <a:solidFill>
                  <a:prstClr val="black"/>
                </a:solidFill>
                <a:latin typeface="Roboto"/>
              </a:rPr>
              <a:t>Auszu</a:t>
            </a: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g</a:t>
            </a:r>
            <a:r>
              <a:rPr lang="de-DE" sz="2400" u="sng" dirty="0" smtClean="0">
                <a:solidFill>
                  <a:prstClr val="black"/>
                </a:solidFill>
                <a:latin typeface="Roboto"/>
              </a:rPr>
              <a:t> aus der Präsentation </a:t>
            </a: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- TOP </a:t>
            </a:r>
            <a:r>
              <a:rPr lang="de-DE" sz="2400" dirty="0">
                <a:solidFill>
                  <a:prstClr val="black"/>
                </a:solidFill>
                <a:latin typeface="Roboto"/>
              </a:rPr>
              <a:t>6 </a:t>
            </a: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sz="2400" b="1" dirty="0" smtClean="0">
                <a:solidFill>
                  <a:prstClr val="black"/>
                </a:solidFill>
                <a:latin typeface="Roboto"/>
              </a:rPr>
              <a:t>Planung eines „klimapositiven BBS Campus Uelzen“ mit Quartiers- und Mobilitätskonzept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Roboto"/>
              </a:rPr>
              <a:t>Architektur- und Technikplanung seit Juni 2022 abgeschlossen und rundet das </a:t>
            </a:r>
            <a:r>
              <a:rPr lang="de-DE" sz="2400" b="1" dirty="0" smtClean="0">
                <a:solidFill>
                  <a:prstClr val="black"/>
                </a:solidFill>
                <a:latin typeface="Roboto"/>
              </a:rPr>
              <a:t>360 Grad Nachhaltigkeitsprofil </a:t>
            </a: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der BBS I </a:t>
            </a:r>
            <a:r>
              <a:rPr lang="de-DE" sz="2400" dirty="0">
                <a:solidFill>
                  <a:prstClr val="black"/>
                </a:solidFill>
                <a:latin typeface="Roboto"/>
              </a:rPr>
              <a:t>U</a:t>
            </a: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elzen ab! 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Roboto"/>
              </a:rPr>
              <a:t>-   Energiegewinnungsmix ohne Erdgas/Erdöl!</a:t>
            </a:r>
            <a:endParaRPr lang="de-DE" sz="2400" dirty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Roboto"/>
              </a:rPr>
              <a:t>-   Die PV Dachfläche hat fast Kraftwerksniveau</a:t>
            </a:r>
          </a:p>
          <a:p>
            <a:pPr marL="342900" lvl="0" indent="-342900">
              <a:buFontTx/>
              <a:buChar char="-"/>
            </a:pP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Überschüssige Energie wird ins Quartier abgegeben</a:t>
            </a:r>
          </a:p>
          <a:p>
            <a:pPr marL="342900" lvl="0" indent="-342900">
              <a:buFontTx/>
              <a:buChar char="-"/>
            </a:pP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Holzbauweise dient als CO2- und Materialspeicher</a:t>
            </a:r>
          </a:p>
          <a:p>
            <a:pPr marL="342900" lvl="0" indent="-342900">
              <a:buFontTx/>
              <a:buChar char="-"/>
            </a:pP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Recycelte Bauteile, z. B. ehemalige Keramikfassade Theater wird wiederverwertet in der Aula eingebaut.  </a:t>
            </a:r>
          </a:p>
          <a:p>
            <a:pPr marL="342900" lvl="0" indent="-342900">
              <a:buFontTx/>
              <a:buChar char="-"/>
            </a:pP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Komplett rückbaufähig (C2C)</a:t>
            </a:r>
          </a:p>
          <a:p>
            <a:pPr marL="342900" lvl="0" indent="-342900">
              <a:buFontTx/>
              <a:buChar char="-"/>
            </a:pPr>
            <a:r>
              <a:rPr lang="de-DE" sz="2400" dirty="0" smtClean="0">
                <a:solidFill>
                  <a:prstClr val="black"/>
                </a:solidFill>
                <a:latin typeface="Roboto"/>
              </a:rPr>
              <a:t>Regionales-nationales-internationales Aus- und Weiterbildungszentrum für die Berufliche Bildung Nachhaltige Entwicklung BBNE mit Ausrichtung von mehrtägigen internationalen Kongressen, wie z. B. 12.06. – 15.06.2023 … .</a:t>
            </a: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Roboto"/>
              </a:rPr>
              <a:t> </a:t>
            </a: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endParaRPr lang="de-DE" sz="2400" dirty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/>
            </a:r>
            <a:br>
              <a:rPr lang="de-DE" dirty="0">
                <a:solidFill>
                  <a:prstClr val="black"/>
                </a:solidFill>
              </a:rPr>
            </a:br>
            <a:endParaRPr lang="de-DE" sz="2400" b="1" dirty="0"/>
          </a:p>
          <a:p>
            <a:r>
              <a:rPr lang="de-DE" sz="3600" b="1" dirty="0" smtClean="0"/>
              <a:t/>
            </a:r>
            <a:br>
              <a:rPr lang="de-DE" sz="3600" b="1" dirty="0" smtClean="0"/>
            </a:br>
            <a:endParaRPr lang="de-DE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4961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5701" y="358922"/>
            <a:ext cx="5828224" cy="1439791"/>
          </a:xfrm>
        </p:spPr>
        <p:txBody>
          <a:bodyPr>
            <a:normAutofit fontScale="77500" lnSpcReduction="20000"/>
          </a:bodyPr>
          <a:lstStyle/>
          <a:p>
            <a:r>
              <a:rPr lang="de-DE" sz="16000" b="1" dirty="0" smtClean="0"/>
              <a:t>   </a:t>
            </a:r>
            <a:r>
              <a:rPr lang="de-DE" sz="8600" b="1" dirty="0" smtClean="0"/>
              <a:t>  </a:t>
            </a:r>
            <a:endParaRPr lang="de-DE" sz="16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375021" y="4580553"/>
            <a:ext cx="460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600" dirty="0" smtClean="0"/>
          </a:p>
          <a:p>
            <a:pPr algn="ctr"/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385" y="5150864"/>
            <a:ext cx="2328749" cy="13796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6541" y="162374"/>
            <a:ext cx="83150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dirty="0" smtClean="0">
                <a:solidFill>
                  <a:prstClr val="black"/>
                </a:solidFill>
                <a:latin typeface="Roboto"/>
              </a:rPr>
              <a:t>TOP </a:t>
            </a:r>
            <a:r>
              <a:rPr lang="de-DE" sz="2400" dirty="0">
                <a:solidFill>
                  <a:prstClr val="black"/>
                </a:solidFill>
                <a:latin typeface="Roboto"/>
              </a:rPr>
              <a:t>6 </a:t>
            </a: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sz="2400" b="1" dirty="0" smtClean="0">
                <a:solidFill>
                  <a:prstClr val="black"/>
                </a:solidFill>
                <a:latin typeface="Roboto"/>
              </a:rPr>
              <a:t>Planung eines „klimapositiven BBS Campus Uelzen“ mit Quartiers- und Mobilitätskonzept</a:t>
            </a:r>
          </a:p>
          <a:p>
            <a:pPr lvl="0"/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Roboto"/>
              </a:rPr>
              <a:t> </a:t>
            </a: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endParaRPr lang="de-DE" sz="2400" dirty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/>
            </a:r>
            <a:br>
              <a:rPr lang="de-DE" dirty="0">
                <a:solidFill>
                  <a:prstClr val="black"/>
                </a:solidFill>
              </a:rPr>
            </a:br>
            <a:endParaRPr lang="de-DE" sz="2400" b="1" dirty="0"/>
          </a:p>
          <a:p>
            <a:r>
              <a:rPr lang="de-DE" sz="3600" b="1" dirty="0" smtClean="0"/>
              <a:t/>
            </a:r>
            <a:br>
              <a:rPr lang="de-DE" sz="3600" b="1" dirty="0" smtClean="0"/>
            </a:br>
            <a:endParaRPr lang="de-DE" sz="1200" b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7" y="1380662"/>
            <a:ext cx="5936251" cy="571951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09886" y="1290412"/>
            <a:ext cx="4705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</a:t>
            </a:r>
            <a:r>
              <a:rPr lang="de-DE" dirty="0" err="1" smtClean="0"/>
              <a:t>Worldskills</a:t>
            </a:r>
            <a:r>
              <a:rPr lang="de-DE" dirty="0" smtClean="0"/>
              <a:t> Magazin Germany 12/2021, Seite 25</a:t>
            </a:r>
          </a:p>
          <a:p>
            <a:r>
              <a:rPr lang="de-DE" dirty="0" smtClean="0"/>
              <a:t>National und international beachtet und gelobt!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887" y="2162084"/>
            <a:ext cx="3365451" cy="428144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432137" y="6190873"/>
            <a:ext cx="3147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https://www.ppp-architekten.de/portfolio/berufsschulcampus-uelzen/</a:t>
            </a:r>
          </a:p>
        </p:txBody>
      </p:sp>
    </p:spTree>
    <p:extLst>
      <p:ext uri="{BB962C8B-B14F-4D97-AF65-F5344CB8AC3E}">
        <p14:creationId xmlns:p14="http://schemas.microsoft.com/office/powerpoint/2010/main" val="32328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5701" y="358922"/>
            <a:ext cx="5828224" cy="1439791"/>
          </a:xfrm>
        </p:spPr>
        <p:txBody>
          <a:bodyPr>
            <a:normAutofit fontScale="77500" lnSpcReduction="20000"/>
          </a:bodyPr>
          <a:lstStyle/>
          <a:p>
            <a:r>
              <a:rPr lang="de-DE" sz="16000" b="1" dirty="0" smtClean="0"/>
              <a:t>   </a:t>
            </a:r>
            <a:r>
              <a:rPr lang="de-DE" sz="8600" b="1" dirty="0" smtClean="0"/>
              <a:t>  </a:t>
            </a:r>
            <a:endParaRPr lang="de-DE" sz="16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375021" y="4580553"/>
            <a:ext cx="460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600" dirty="0" smtClean="0"/>
          </a:p>
          <a:p>
            <a:pPr algn="ctr"/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385" y="5150864"/>
            <a:ext cx="2328749" cy="13796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6541" y="162374"/>
            <a:ext cx="83150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Roboto"/>
              </a:rPr>
              <a:t> </a:t>
            </a:r>
          </a:p>
          <a:p>
            <a:pPr marL="342900" lvl="0" indent="-342900">
              <a:buFontTx/>
              <a:buChar char="-"/>
            </a:pPr>
            <a:endParaRPr lang="de-DE" sz="2400" dirty="0" smtClean="0">
              <a:solidFill>
                <a:prstClr val="black"/>
              </a:solidFill>
              <a:latin typeface="Roboto"/>
            </a:endParaRPr>
          </a:p>
          <a:p>
            <a:pPr lvl="0"/>
            <a:endParaRPr lang="de-DE" sz="2400" dirty="0">
              <a:solidFill>
                <a:prstClr val="black"/>
              </a:solidFill>
              <a:latin typeface="Roboto"/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/>
            </a:r>
            <a:br>
              <a:rPr lang="de-DE" dirty="0">
                <a:solidFill>
                  <a:prstClr val="black"/>
                </a:solidFill>
              </a:rPr>
            </a:br>
            <a:endParaRPr lang="de-DE" sz="2400" b="1" dirty="0"/>
          </a:p>
          <a:p>
            <a:r>
              <a:rPr lang="de-DE" sz="3600" b="1" dirty="0" smtClean="0"/>
              <a:t/>
            </a:r>
            <a:br>
              <a:rPr lang="de-DE" sz="3600" b="1" dirty="0" smtClean="0"/>
            </a:br>
            <a:endParaRPr lang="de-DE" sz="12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742775" y="153817"/>
            <a:ext cx="62811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Projektbeschreibung über 74 Seiten</a:t>
            </a:r>
          </a:p>
          <a:p>
            <a:r>
              <a:rPr lang="de-DE" dirty="0" smtClean="0"/>
              <a:t>vom ehem. 1. Kreisrat Herrn </a:t>
            </a:r>
            <a:r>
              <a:rPr lang="de-DE" dirty="0" err="1" smtClean="0"/>
              <a:t>Liestmann</a:t>
            </a:r>
            <a:r>
              <a:rPr lang="de-DE" dirty="0" smtClean="0"/>
              <a:t> </a:t>
            </a:r>
          </a:p>
          <a:p>
            <a:r>
              <a:rPr lang="de-DE" dirty="0" smtClean="0"/>
              <a:t>13</a:t>
            </a:r>
            <a:r>
              <a:rPr lang="de-DE" dirty="0"/>
              <a:t>. und 14. November 2019 fand der 6. Kongress </a:t>
            </a:r>
            <a:r>
              <a:rPr lang="de-DE" b="1" dirty="0"/>
              <a:t>"Zukunftsraum Schule" </a:t>
            </a:r>
            <a:r>
              <a:rPr lang="de-DE" dirty="0"/>
              <a:t>in der Carl Benz Arena in </a:t>
            </a:r>
            <a:r>
              <a:rPr lang="de-DE" dirty="0" smtClean="0"/>
              <a:t>Stuttgart</a:t>
            </a:r>
          </a:p>
          <a:p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www.zukunftsraum-schule.de/pdf/kongress-2019/VRfL/100_VRfL_LIESTMANN_PW.pdf</a:t>
            </a:r>
            <a:endParaRPr lang="de-DE" dirty="0" smtClean="0"/>
          </a:p>
          <a:p>
            <a:endParaRPr lang="de-DE" dirty="0"/>
          </a:p>
          <a:p>
            <a:r>
              <a:rPr lang="de-DE" u="sng" dirty="0" smtClean="0"/>
              <a:t>Eini</a:t>
            </a:r>
            <a:r>
              <a:rPr lang="de-DE" dirty="0" smtClean="0"/>
              <a:t>g</a:t>
            </a:r>
            <a:r>
              <a:rPr lang="de-DE" u="sng" dirty="0" smtClean="0"/>
              <a:t>e Rahmendaten:</a:t>
            </a:r>
          </a:p>
          <a:p>
            <a:r>
              <a:rPr lang="de-DE" b="1" dirty="0" smtClean="0"/>
              <a:t>Phase 0</a:t>
            </a:r>
            <a:r>
              <a:rPr lang="de-DE" dirty="0" smtClean="0"/>
              <a:t> von November 2018 bis Juli 2019</a:t>
            </a:r>
          </a:p>
          <a:p>
            <a:endParaRPr lang="de-DE" sz="1200" dirty="0"/>
          </a:p>
          <a:p>
            <a:r>
              <a:rPr lang="de-DE" b="1" dirty="0" smtClean="0"/>
              <a:t>Architekturwettbewerb 2020 </a:t>
            </a:r>
          </a:p>
          <a:p>
            <a:r>
              <a:rPr lang="de-DE" dirty="0" smtClean="0"/>
              <a:t>Sieger PPP Kiel wird mit der Planung beauftragt</a:t>
            </a:r>
          </a:p>
          <a:p>
            <a:r>
              <a:rPr lang="de-DE" dirty="0">
                <a:hlinkClick r:id="rId4"/>
              </a:rPr>
              <a:t>https://www.ppp-architekten.de/portfolio/berufsschulcampus-uelzen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Die DBU hat unter dem Projekttitel „Ressourcen- und kreislaufgerechtes Bauen am Beispiel Berufsschulcampus Uelzen“ für den Planungszeitraum bis Dezember 2023 exakt </a:t>
            </a:r>
            <a:r>
              <a:rPr lang="de-DE" b="1" dirty="0"/>
              <a:t>498 428 Euro </a:t>
            </a:r>
            <a:r>
              <a:rPr lang="de-DE" dirty="0"/>
              <a:t>als Förderung gebilligt.</a:t>
            </a:r>
            <a:endParaRPr lang="de-DE" dirty="0" smtClean="0"/>
          </a:p>
          <a:p>
            <a:endParaRPr lang="de-DE" dirty="0" smtClean="0"/>
          </a:p>
          <a:p>
            <a:r>
              <a:rPr lang="de-DE" u="sng" dirty="0" smtClean="0"/>
              <a:t>Architekturplanun</a:t>
            </a:r>
            <a:r>
              <a:rPr lang="de-DE" dirty="0" smtClean="0"/>
              <a:t>g</a:t>
            </a:r>
            <a:r>
              <a:rPr lang="de-DE" u="sng" dirty="0" smtClean="0"/>
              <a:t> Juni 2022 </a:t>
            </a:r>
            <a:r>
              <a:rPr lang="de-DE" dirty="0" smtClean="0"/>
              <a:t>g</a:t>
            </a:r>
            <a:r>
              <a:rPr lang="de-DE" u="sng" dirty="0" smtClean="0"/>
              <a:t>eendet! </a:t>
            </a:r>
          </a:p>
          <a:p>
            <a:endParaRPr lang="de-DE" sz="1000" b="1" dirty="0" smtClean="0"/>
          </a:p>
          <a:p>
            <a:r>
              <a:rPr lang="de-DE" b="1" dirty="0" smtClean="0"/>
              <a:t>Ursprünglicher Baubeginn: 04/2023!?</a:t>
            </a:r>
          </a:p>
          <a:p>
            <a:r>
              <a:rPr lang="de-DE" b="1" dirty="0" smtClean="0"/>
              <a:t>Ursprüngliche </a:t>
            </a:r>
            <a:r>
              <a:rPr lang="de-DE" b="1" dirty="0"/>
              <a:t>F</a:t>
            </a:r>
            <a:r>
              <a:rPr lang="de-DE" b="1" dirty="0" smtClean="0"/>
              <a:t>ertigstellung 09/2028!?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162374"/>
            <a:ext cx="4836920" cy="65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Breitbild</PresentationFormat>
  <Paragraphs>68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Nowatschin</dc:creator>
  <cp:lastModifiedBy>Stefan Nowatschin</cp:lastModifiedBy>
  <cp:revision>80</cp:revision>
  <dcterms:created xsi:type="dcterms:W3CDTF">2021-01-22T10:27:00Z</dcterms:created>
  <dcterms:modified xsi:type="dcterms:W3CDTF">2023-06-01T05:09:43Z</dcterms:modified>
</cp:coreProperties>
</file>